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E1365-A4DB-4948-B92E-5DBE673584F6}" type="datetimeFigureOut">
              <a:rPr lang="en-US" smtClean="0"/>
              <a:t>7/11/2018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E1B9B-7611-459A-AF01-226D6DE37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734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E1365-A4DB-4948-B92E-5DBE673584F6}" type="datetimeFigureOut">
              <a:rPr lang="en-US" smtClean="0"/>
              <a:t>7/11/2018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E1B9B-7611-459A-AF01-226D6DE37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455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E1365-A4DB-4948-B92E-5DBE673584F6}" type="datetimeFigureOut">
              <a:rPr lang="en-US" smtClean="0"/>
              <a:t>7/11/2018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E1B9B-7611-459A-AF01-226D6DE37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911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E1365-A4DB-4948-B92E-5DBE673584F6}" type="datetimeFigureOut">
              <a:rPr lang="en-US" smtClean="0"/>
              <a:t>7/11/2018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E1B9B-7611-459A-AF01-226D6DE37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870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E1365-A4DB-4948-B92E-5DBE673584F6}" type="datetimeFigureOut">
              <a:rPr lang="en-US" smtClean="0"/>
              <a:t>7/11/2018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E1B9B-7611-459A-AF01-226D6DE37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093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E1365-A4DB-4948-B92E-5DBE673584F6}" type="datetimeFigureOut">
              <a:rPr lang="en-US" smtClean="0"/>
              <a:t>7/11/2018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E1B9B-7611-459A-AF01-226D6DE37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50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E1365-A4DB-4948-B92E-5DBE673584F6}" type="datetimeFigureOut">
              <a:rPr lang="en-US" smtClean="0"/>
              <a:t>7/11/2018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E1B9B-7611-459A-AF01-226D6DE37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523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E1365-A4DB-4948-B92E-5DBE673584F6}" type="datetimeFigureOut">
              <a:rPr lang="en-US" smtClean="0"/>
              <a:t>7/11/2018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E1B9B-7611-459A-AF01-226D6DE37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589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E1365-A4DB-4948-B92E-5DBE673584F6}" type="datetimeFigureOut">
              <a:rPr lang="en-US" smtClean="0"/>
              <a:t>7/11/2018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E1B9B-7611-459A-AF01-226D6DE37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813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E1365-A4DB-4948-B92E-5DBE673584F6}" type="datetimeFigureOut">
              <a:rPr lang="en-US" smtClean="0"/>
              <a:t>7/11/2018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E1B9B-7611-459A-AF01-226D6DE37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138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E1365-A4DB-4948-B92E-5DBE673584F6}" type="datetimeFigureOut">
              <a:rPr lang="en-US" smtClean="0"/>
              <a:t>7/11/2018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E1B9B-7611-459A-AF01-226D6DE37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722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E1365-A4DB-4948-B92E-5DBE673584F6}" type="datetimeFigureOut">
              <a:rPr lang="en-US" smtClean="0"/>
              <a:t>7/11/2018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E1B9B-7611-459A-AF01-226D6DE37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921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224" y="671445"/>
            <a:ext cx="5846002" cy="28371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224" y="3628421"/>
            <a:ext cx="5846002" cy="291184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1775" y="801696"/>
            <a:ext cx="5430072" cy="2576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516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</dc:creator>
  <cp:lastModifiedBy>Iusinus</cp:lastModifiedBy>
  <cp:revision>1</cp:revision>
  <dcterms:created xsi:type="dcterms:W3CDTF">2018-07-06T10:19:03Z</dcterms:created>
  <dcterms:modified xsi:type="dcterms:W3CDTF">2018-07-11T02:00:38Z</dcterms:modified>
</cp:coreProperties>
</file>