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3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5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1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9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5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2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8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1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3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E1365-A4DB-4948-B92E-5DBE673584F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E1B9B-7611-459A-AF01-226D6DE3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2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224" y="671445"/>
            <a:ext cx="5846002" cy="28371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24" y="3628421"/>
            <a:ext cx="5846002" cy="29118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1775" y="801696"/>
            <a:ext cx="5430072" cy="257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516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</dc:creator>
  <cp:lastModifiedBy>Iusinus</cp:lastModifiedBy>
  <cp:revision>1</cp:revision>
  <dcterms:created xsi:type="dcterms:W3CDTF">2018-07-06T10:19:03Z</dcterms:created>
  <dcterms:modified xsi:type="dcterms:W3CDTF">2018-07-11T02:00:38Z</dcterms:modified>
</cp:coreProperties>
</file>